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DBD2A-5AFD-4344-8AA8-71235F90B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69DCC-FD77-49D8-AF38-E067B8432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E7C90-CAD6-4CE1-97F6-A80882AA3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18941-E6C7-42D2-89AD-69246054A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A3EE7-6613-440B-895D-FB20C8BC3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209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9832F-D8C3-4FE1-9E50-318D14E8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C028FA-D3BE-40E0-94BC-06E7C1AA2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D193A-51A3-4F01-84D1-0EB7DD2D1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3CB9D-600F-4925-A010-2979857F0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8AB9-4126-4EFF-9C3F-5005B37C6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73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17D91A-E578-4B1D-9800-97D4B90415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FA972F-E330-4EA8-912D-BB29E71FD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AAD42-F506-4FEC-8FA3-E9DC6800F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3C779-BF11-4F5E-A716-8A0CBBDCC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BA322-B920-476A-A4DF-3AC6F047A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673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17AED-346C-4F50-8CE4-37612DB36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233E1-0A9C-49E5-9564-E86956D26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13FE2-26A2-4624-8E3C-B22F44EC3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20E1C-7AA4-4866-AA1B-8EF08515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5B692-CDB1-426E-A431-BB2C547C1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99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DFC6-250C-45FD-9FE1-36DC39239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90099-C429-4FAD-A150-E68BA760D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E7C86-010F-42D3-A047-7AE778B5D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02B25-65CE-4139-B0F0-9DA158A61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25E13-47E3-4129-B587-9467452D2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23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27E5A-4A11-40D3-AC57-5426411C9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CEF14-ACB1-42E6-A14A-760E2FD5C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501230-81ED-468C-A061-FCFF330A52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A106E7-F7ED-404A-9D12-2CDEB1922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B855A-5302-4F02-B370-47269874D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26A668-0FAF-4C0C-B66B-3506B8301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64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911D5-CFEA-4ED0-B38A-5EB3434C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A66275-33C1-4F15-B330-8A419CF04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F7E2D0-F872-464D-AC7F-977D2F34C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E45662-A803-415E-BD37-DDCD21E81F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56A80F-B83F-4B1E-90C8-A05F0AC313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1140F-5C2B-473F-A77C-53DF537A0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98D2F8-9508-4BB4-B72C-C7CF5CF94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79A088-5C96-47A4-AE51-3941FBEEF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10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95A0E-08B8-4F99-B3EA-76D7746F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FEFE23-CDB2-43D2-9AF1-083365458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0D214F-8F3A-49AC-9B79-C4C2EA020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8CB224-D528-4D70-9213-B39CBC50B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96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5FE9FF-3B69-4996-8749-DB4A19C09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8317B5-B1AC-40BE-A18A-AA9914E88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0EC0E4-2027-4FFA-BE48-1F667B4C8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667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C668F-FFD5-4A94-9EFB-670DB038A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FE750-E49B-4887-BAF1-13F2106D8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C6EDE7-96BD-4888-82EB-259735E588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B3DD6-173D-4378-AED1-8DD25BBAD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772CF3-5B10-4AB0-92FE-D4BFA169C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9BC65-2DF3-49E6-85F1-3A39A2651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937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2F4E-8C17-41A5-A09F-22794772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317978-91F8-446E-9971-A0B2568B49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57110-1F6B-4E24-AA91-09BD119E6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8FB64-FE26-4492-9A56-AC31B75C1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F37711-F9F3-4888-B91E-F3269AFA9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E07A1-1622-4FF7-B309-B57D8EA35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794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165118-021F-44F8-B60F-894F9BA23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EC06A-69ED-416D-A132-9A492503F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7F8DB-16F2-4A4B-A745-7D6B875185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4F61C-C4A6-4D07-8DBC-D6589FDF876F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41E51-1723-47D8-B6E6-EE7100B91A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0837B-277F-4CFE-971A-D6E8311AA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AC90B-9EDA-49AF-92E7-DBC350887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0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389A4E8F-9C7D-4460-B7B0-F7399C235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796" y="138842"/>
            <a:ext cx="5876647" cy="6580324"/>
          </a:xfrm>
          <a:prstGeom prst="rect">
            <a:avLst/>
          </a:prstGeom>
          <a:noFill/>
          <a:ln cap="flat">
            <a:noFill/>
          </a:ln>
        </p:spPr>
      </p:pic>
      <p:cxnSp>
        <p:nvCxnSpPr>
          <p:cNvPr id="3" name="Straight Connector 5">
            <a:extLst>
              <a:ext uri="{FF2B5EF4-FFF2-40B4-BE49-F238E27FC236}">
                <a16:creationId xmlns:a16="http://schemas.microsoft.com/office/drawing/2014/main" id="{0E89BBCE-37EF-4E2E-89F1-93EDB72DD74F}"/>
              </a:ext>
            </a:extLst>
          </p:cNvPr>
          <p:cNvCxnSpPr/>
          <p:nvPr/>
        </p:nvCxnSpPr>
        <p:spPr>
          <a:xfrm>
            <a:off x="6771671" y="3844210"/>
            <a:ext cx="0" cy="3013790"/>
          </a:xfrm>
          <a:prstGeom prst="straightConnector1">
            <a:avLst/>
          </a:prstGeom>
          <a:noFill/>
          <a:ln w="12701" cap="rnd">
            <a:solidFill>
              <a:srgbClr val="ADA6A3"/>
            </a:solidFill>
            <a:prstDash val="solid"/>
            <a:miter/>
            <a:headEnd type="arrow"/>
          </a:ln>
        </p:spPr>
      </p:cxnSp>
      <p:pic>
        <p:nvPicPr>
          <p:cNvPr id="4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3AA3A064-1A22-4F84-BD91-1B50279FB0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324" y="5775652"/>
            <a:ext cx="2353180" cy="84768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11">
            <a:extLst>
              <a:ext uri="{FF2B5EF4-FFF2-40B4-BE49-F238E27FC236}">
                <a16:creationId xmlns:a16="http://schemas.microsoft.com/office/drawing/2014/main" id="{1F7D8E22-12D7-4271-8FDE-F35FE183937A}"/>
              </a:ext>
            </a:extLst>
          </p:cNvPr>
          <p:cNvSpPr txBox="1"/>
          <p:nvPr/>
        </p:nvSpPr>
        <p:spPr>
          <a:xfrm>
            <a:off x="7207498" y="234663"/>
            <a:ext cx="4507652" cy="56938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1" i="0" u="none" strike="noStrike" kern="1200" cap="none" spc="0" baseline="0" dirty="0">
                <a:solidFill>
                  <a:srgbClr val="7F7F7F"/>
                </a:solidFill>
                <a:uFillTx/>
                <a:latin typeface="Proxima Nova" pitchFamily="2"/>
              </a:rPr>
              <a:t>The Objective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kern="0" dirty="0">
                <a:solidFill>
                  <a:srgbClr val="7F7F7F"/>
                </a:solidFill>
                <a:latin typeface="Proxima Nova" pitchFamily="2"/>
              </a:rPr>
              <a:t>Commissioned by QD Events, working on all events, including the Scottish Caravan, Motorhome &amp; Holiday Home Show – event visitor feedback and post event visitor &amp; exhibitor research.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600" b="0" i="0" u="none" strike="noStrike" kern="1200" cap="none" spc="0" baseline="0" dirty="0">
              <a:solidFill>
                <a:srgbClr val="7F7F7F"/>
              </a:solidFill>
              <a:uFillTx/>
              <a:latin typeface="Proxima Nov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1" i="0" u="none" strike="noStrike" kern="1200" cap="none" spc="0" baseline="0" dirty="0">
                <a:solidFill>
                  <a:srgbClr val="7F7F7F"/>
                </a:solidFill>
                <a:uFillTx/>
                <a:latin typeface="Proxima Nova" pitchFamily="2"/>
              </a:rPr>
              <a:t>The Methodology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kern="0" dirty="0">
                <a:solidFill>
                  <a:srgbClr val="7F7F7F"/>
                </a:solidFill>
                <a:latin typeface="Proxima Nova" pitchFamily="2"/>
              </a:rPr>
              <a:t>Face to face, on site event interviews. 7 events per year, conducting in excess of 2000 quant interviews across Caravanning, Wedding, Gaming / eSports / Sports &amp; Fitness and Carnival. Talking heads interviewing at event to complement.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600" b="0" i="0" u="none" strike="noStrike" kern="1200" cap="none" spc="0" baseline="0" dirty="0">
              <a:solidFill>
                <a:srgbClr val="7F7F7F"/>
              </a:solidFill>
              <a:uFillTx/>
              <a:latin typeface="Proxima Nova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1" i="0" u="none" strike="noStrike" kern="1200" cap="none" spc="0" baseline="0" dirty="0">
                <a:solidFill>
                  <a:srgbClr val="7F7F7F"/>
                </a:solidFill>
                <a:uFillTx/>
                <a:latin typeface="Proxima Nova" pitchFamily="2"/>
              </a:rPr>
              <a:t>The </a:t>
            </a:r>
            <a:r>
              <a:rPr lang="en-GB" sz="2000" b="1" i="0" u="none" strike="noStrike" kern="0" cap="none" spc="0" baseline="0" dirty="0">
                <a:solidFill>
                  <a:srgbClr val="7F7F7F"/>
                </a:solidFill>
                <a:uFillTx/>
                <a:latin typeface="Proxima Nova" pitchFamily="2"/>
              </a:rPr>
              <a:t>Result</a:t>
            </a:r>
            <a:endParaRPr lang="en-GB" sz="2000" b="1" i="0" u="none" strike="noStrike" kern="1200" cap="none" spc="0" baseline="0" dirty="0">
              <a:solidFill>
                <a:srgbClr val="7F7F7F"/>
              </a:solidFill>
              <a:uFillTx/>
              <a:latin typeface="Proxima Nova" pitchFamily="2"/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kern="0" dirty="0">
                <a:solidFill>
                  <a:srgbClr val="7F7F7F"/>
                </a:solidFill>
                <a:latin typeface="Proxima Nova" pitchFamily="2"/>
              </a:rPr>
              <a:t>A full understanding of the drivers to attend / barriers to entry experienced by attendees, spend levels, enjoyment factors, NPS ratings and more. Exhibitor research to understand more about factors for rebooking / increasing stand size.</a:t>
            </a:r>
            <a:endParaRPr lang="en-GB" sz="1600" b="0" i="0" u="none" strike="noStrike" kern="0" cap="none" spc="0" baseline="0" dirty="0">
              <a:solidFill>
                <a:srgbClr val="7F7F7F"/>
              </a:solidFill>
              <a:uFillTx/>
              <a:latin typeface="Proxima Nova" pitchFamily="2"/>
            </a:endParaRPr>
          </a:p>
        </p:txBody>
      </p:sp>
      <p:pic>
        <p:nvPicPr>
          <p:cNvPr id="1026" name="Picture 2" descr="QD Events Ltd Events | Eventbrite">
            <a:extLst>
              <a:ext uri="{FF2B5EF4-FFF2-40B4-BE49-F238E27FC236}">
                <a16:creationId xmlns:a16="http://schemas.microsoft.com/office/drawing/2014/main" id="{CF71CF70-61C9-4451-96BB-AB410F9D17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8118" y="235743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382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4EBC087846EF45A5D2CB7886D75B08" ma:contentTypeVersion="13" ma:contentTypeDescription="Create a new document." ma:contentTypeScope="" ma:versionID="32bd1f518ae0dcb32d8934cdd181d73c">
  <xsd:schema xmlns:xsd="http://www.w3.org/2001/XMLSchema" xmlns:xs="http://www.w3.org/2001/XMLSchema" xmlns:p="http://schemas.microsoft.com/office/2006/metadata/properties" xmlns:ns3="896edf67-e975-4173-a414-8ffd0d7e4c97" xmlns:ns4="2dad39e7-2486-49c4-8f12-7efc18b17ab4" targetNamespace="http://schemas.microsoft.com/office/2006/metadata/properties" ma:root="true" ma:fieldsID="eb2323b2db057e5452e406a2f185ab70" ns3:_="" ns4:_="">
    <xsd:import namespace="896edf67-e975-4173-a414-8ffd0d7e4c97"/>
    <xsd:import namespace="2dad39e7-2486-49c4-8f12-7efc18b17a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6edf67-e975-4173-a414-8ffd0d7e4c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ad39e7-2486-49c4-8f12-7efc18b17ab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5B62B5-779B-4F63-A04E-9CEDF15139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6edf67-e975-4173-a414-8ffd0d7e4c97"/>
    <ds:schemaRef ds:uri="2dad39e7-2486-49c4-8f12-7efc18b17a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EBB872A-9D38-440A-8468-7A5085647B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83AB51-F81A-47AB-B25D-3B957B41EAA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Proxima Nova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Crane</dc:creator>
  <cp:lastModifiedBy>Hannah Abraham</cp:lastModifiedBy>
  <cp:revision>2</cp:revision>
  <dcterms:created xsi:type="dcterms:W3CDTF">2020-03-30T12:32:44Z</dcterms:created>
  <dcterms:modified xsi:type="dcterms:W3CDTF">2020-03-30T12:46:16Z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0x010100604EBC087846EF45A5D2CB7886D75B08</vt:lpwstr>
  </property>
</Properties>
</file>